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76B900"/>
    <a:srgbClr val="299FE7"/>
    <a:srgbClr val="929292"/>
    <a:srgbClr val="4549F5"/>
    <a:srgbClr val="719DFF"/>
    <a:srgbClr val="6B2795"/>
    <a:srgbClr val="D429F1"/>
    <a:srgbClr val="00B485"/>
    <a:srgbClr val="81A8FF"/>
    <a:srgbClr val="8588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84" autoAdjust="0"/>
    <p:restoredTop sz="80452" autoAdjust="0"/>
  </p:normalViewPr>
  <p:slideViewPr>
    <p:cSldViewPr snapToGrid="0">
      <p:cViewPr varScale="1">
        <p:scale>
          <a:sx n="105" d="100"/>
          <a:sy n="105" d="100"/>
        </p:scale>
        <p:origin x="-1032" y="-90"/>
      </p:cViewPr>
      <p:guideLst>
        <p:guide orient="horz" pos="1944"/>
        <p:guide pos="345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-3162" y="-72"/>
      </p:cViewPr>
      <p:guideLst>
        <p:guide orient="horz" pos="2928"/>
        <p:guide pos="2208"/>
      </p:guideLst>
    </p:cSldViewPr>
  </p:notesViewPr>
  <p:gridSpacing cx="76200" cy="76200"/>
</p:viewPr>
</file>

<file path=docProps/app.xml><?xml version="1.0" encoding="utf-8"?>
<Properties xmlns="http://schemas.openxmlformats.org/officeDocument/2006/extended-properties" xmlns:vt="http://schemas.openxmlformats.org/officeDocument/2006/docPropsVTypes">
  <TotalTime>11650</TotalTime>
  <Words>903</Words>
  <Application>Microsoft Office PowerPoint</Application>
  <PresentationFormat>Custom</PresentationFormat>
  <Paragraphs>340</Paragraphs>
  <Slides>35</Slides>
  <Notes>32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NVIDIA GTC Slide Master</vt:lpstr>
      <vt:lpstr>PowerPoint Presentation</vt:lpstr>
      <vt:lpstr>Voxel representations</vt:lpstr>
      <vt:lpstr>Global Illumination</vt:lpstr>
      <vt:lpstr>Light Propagation Volumes</vt:lpstr>
      <vt:lpstr>Sparse Voxel Octree</vt:lpstr>
      <vt:lpstr>Interactive indirect illumination   using voxel cone tracing</vt:lpstr>
      <vt:lpstr>Publications</vt:lpstr>
      <vt:lpstr>PowerPoint Presentation</vt:lpstr>
      <vt:lpstr>PowerPoint Presentation</vt:lpstr>
      <vt:lpstr>Voxel cone tracing</vt:lpstr>
      <vt:lpstr>Rendering algorithm</vt:lpstr>
      <vt:lpstr>Ambient Occlusion</vt:lpstr>
      <vt:lpstr>Indirect diffuse</vt:lpstr>
      <vt:lpstr>Indirect diffuse</vt:lpstr>
      <vt:lpstr>PowerPoint Presentation</vt:lpstr>
      <vt:lpstr>Specular tracing</vt:lpstr>
      <vt:lpstr>Indirect specular</vt:lpstr>
      <vt:lpstr>Indirect specular</vt:lpstr>
      <vt:lpstr>PowerPoint Presentation</vt:lpstr>
      <vt:lpstr>PowerPoint Presentation</vt:lpstr>
      <vt:lpstr>GPU Voxel Octree</vt:lpstr>
      <vt:lpstr>Dynamic Voxelization</vt:lpstr>
      <vt:lpstr>Previous GPU approaches</vt:lpstr>
      <vt:lpstr>OpenGL 4.2 Image Load/Store</vt:lpstr>
      <vt:lpstr>One pass voxelization pipeline</vt:lpstr>
      <vt:lpstr>Compositing voxel fragments</vt:lpstr>
      <vt:lpstr>Results</vt:lpstr>
      <vt:lpstr>Sparse Octree construction</vt:lpstr>
      <vt:lpstr>Octree construction (1/2)</vt:lpstr>
      <vt:lpstr>OpenGL compute kernel emulation</vt:lpstr>
      <vt:lpstr>Octree construction (2/2)</vt:lpstr>
      <vt:lpstr>Results</vt:lpstr>
      <vt:lpstr>OpenGL Insights</vt:lpstr>
      <vt:lpstr>PowerPoint Presentation</vt:lpstr>
      <vt:lpstr>Talk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Jennifer Hohn</dc:creator>
  <cp:lastModifiedBy>Cyril</cp:lastModifiedBy>
  <cp:revision>1523</cp:revision>
  <dcterms:created xsi:type="dcterms:W3CDTF">2008-01-24T03:11:41Z</dcterms:created>
  <dcterms:modified xsi:type="dcterms:W3CDTF">2012-05-18T01:24:35Z</dcterms:modified>
</cp:coreProperties>
</file>